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iLZdTJf1l1yla8x7sOaUiGAL0EM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E9C25D6-9B0D-420A-A6C1-33260FEDF914}">
  <a:tblStyle styleId="{AE9C25D6-9B0D-420A-A6C1-33260FEDF91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3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466725" y="-1905"/>
            <a:ext cx="11163300" cy="2328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INTER HOUSE YOGA COMPETITION </a:t>
            </a:r>
            <a:r>
              <a:rPr lang="en-US" dirty="0" smtClean="0"/>
              <a:t>2023-24 </a:t>
            </a:r>
            <a:r>
              <a:rPr lang="en-US" dirty="0"/>
              <a:t>RESULTS</a:t>
            </a:r>
            <a:endParaRPr dirty="0"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3641725" y="2438282"/>
            <a:ext cx="4908549" cy="567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Under 14 Category</a:t>
            </a:r>
            <a:endParaRPr/>
          </a:p>
        </p:txBody>
      </p:sp>
      <p:graphicFrame>
        <p:nvGraphicFramePr>
          <p:cNvPr id="86" name="Google Shape;86;p1"/>
          <p:cNvGraphicFramePr/>
          <p:nvPr>
            <p:extLst>
              <p:ext uri="{D42A27DB-BD31-4B8C-83A1-F6EECF244321}">
                <p14:modId xmlns:p14="http://schemas.microsoft.com/office/powerpoint/2010/main" val="2330960946"/>
              </p:ext>
            </p:extLst>
          </p:nvPr>
        </p:nvGraphicFramePr>
        <p:xfrm>
          <a:off x="747712" y="3110389"/>
          <a:ext cx="11006100" cy="1280180"/>
        </p:xfrm>
        <a:graphic>
          <a:graphicData uri="http://schemas.openxmlformats.org/drawingml/2006/table">
            <a:tbl>
              <a:tblPr firstRow="1" bandRow="1">
                <a:noFill/>
                <a:tableStyleId>{AE9C25D6-9B0D-420A-A6C1-33260FEDF914}</a:tableStyleId>
              </a:tblPr>
              <a:tblGrid>
                <a:gridCol w="275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1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1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3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WINNERS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RUNNERS UP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</a:t>
                      </a:r>
                      <a:r>
                        <a:rPr lang="en-US" sz="1800" baseline="30000"/>
                        <a:t>RD</a:t>
                      </a:r>
                      <a:r>
                        <a:rPr lang="en-US" sz="1800"/>
                        <a:t> PLACE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/>
                        <a:t>4</a:t>
                      </a:r>
                      <a:r>
                        <a:rPr lang="en-US" sz="1800" baseline="30000"/>
                        <a:t>TH</a:t>
                      </a:r>
                      <a:r>
                        <a:rPr lang="en-US" sz="1800"/>
                        <a:t> PLACE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 smtClean="0"/>
                        <a:t>VIVEKANANDA </a:t>
                      </a:r>
                      <a:r>
                        <a:rPr lang="en-US" sz="1800" dirty="0"/>
                        <a:t>HOUSE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 smtClean="0"/>
                        <a:t>ASHOKA </a:t>
                      </a:r>
                      <a:r>
                        <a:rPr lang="en-US" sz="1800" dirty="0"/>
                        <a:t>HOUSE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 smtClean="0"/>
                        <a:t>TAGORE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HOUSE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dirty="0" smtClean="0"/>
                        <a:t>AKBAR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HOUSE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7" name="Google Shape;87;p1"/>
          <p:cNvGraphicFramePr/>
          <p:nvPr>
            <p:extLst>
              <p:ext uri="{D42A27DB-BD31-4B8C-83A1-F6EECF244321}">
                <p14:modId xmlns:p14="http://schemas.microsoft.com/office/powerpoint/2010/main" val="588829373"/>
              </p:ext>
            </p:extLst>
          </p:nvPr>
        </p:nvGraphicFramePr>
        <p:xfrm>
          <a:off x="928687" y="5167312"/>
          <a:ext cx="10163200" cy="1280180"/>
        </p:xfrm>
        <a:graphic>
          <a:graphicData uri="http://schemas.openxmlformats.org/drawingml/2006/table">
            <a:tbl>
              <a:tblPr firstRow="1" bandRow="1">
                <a:noFill/>
                <a:tableStyleId>{AE9C25D6-9B0D-420A-A6C1-33260FEDF914}</a:tableStyleId>
              </a:tblPr>
              <a:tblGrid>
                <a:gridCol w="254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WINNERS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RUNNERS UP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</a:t>
                      </a:r>
                      <a:r>
                        <a:rPr lang="en-US" sz="1800" baseline="30000"/>
                        <a:t>RD</a:t>
                      </a:r>
                      <a:r>
                        <a:rPr lang="en-US" sz="1800"/>
                        <a:t> PLACE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aseline="30000"/>
                        <a:t>4TH </a:t>
                      </a:r>
                      <a:r>
                        <a:rPr lang="en-US" sz="1800"/>
                        <a:t>PLACE</a:t>
                      </a: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 smtClean="0"/>
                        <a:t>AKBAR </a:t>
                      </a:r>
                      <a:r>
                        <a:rPr lang="en-US" sz="1800" dirty="0"/>
                        <a:t>HOUSE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 smtClean="0"/>
                        <a:t>VIVEKANANDA </a:t>
                      </a:r>
                      <a:r>
                        <a:rPr lang="en-US" sz="1800" dirty="0"/>
                        <a:t>HOUSE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TAGORE HOUSE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dirty="0"/>
                        <a:t>ASHOKA HOUSE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8" name="Google Shape;88;p1"/>
          <p:cNvSpPr txBox="1"/>
          <p:nvPr/>
        </p:nvSpPr>
        <p:spPr>
          <a:xfrm>
            <a:off x="4745570" y="4548098"/>
            <a:ext cx="252941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 19 Category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INTER HOUSE YOGA COMPETITION 2023-24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 HOUSE YOGA COMPETITION 2023-24 RESULTS</dc:title>
  <dc:creator>96892</dc:creator>
  <cp:lastModifiedBy>Student</cp:lastModifiedBy>
  <cp:revision>1</cp:revision>
  <dcterms:created xsi:type="dcterms:W3CDTF">2022-05-29T07:14:38Z</dcterms:created>
  <dcterms:modified xsi:type="dcterms:W3CDTF">2023-05-16T04:33:40Z</dcterms:modified>
</cp:coreProperties>
</file>